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708"/>
  </p:normalViewPr>
  <p:slideViewPr>
    <p:cSldViewPr snapToGrid="0" snapToObjects="1">
      <p:cViewPr varScale="1">
        <p:scale>
          <a:sx n="103" d="100"/>
          <a:sy n="103" d="100"/>
        </p:scale>
        <p:origin x="89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B76A7D-8A94-0146-ACC8-651BFE7A41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1D9ACA6-6878-7048-AD16-D3BAB5488CA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C5E9ED-02D9-A640-AA93-DD2943A759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C621F-A4C6-2E4C-969C-2DB49AE2DDEA}" type="datetimeFigureOut">
              <a:rPr lang="en-US" smtClean="0"/>
              <a:t>10/4/19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E7916D-ACDA-5744-848B-548108F85F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AF50D9-7F04-4F43-A18E-E29DC0F9FA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B33A3-C96A-E841-AE97-B8123EA9E8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5489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0167DF-4AEF-DF43-94AD-7B95799BD7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CCEF450-DD69-E74F-BF1B-F694F8CE12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080A52-8D65-7F44-A44C-314A3C704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C621F-A4C6-2E4C-969C-2DB49AE2DDEA}" type="datetimeFigureOut">
              <a:rPr lang="en-US" smtClean="0"/>
              <a:t>10/4/19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DD46EC-4279-1340-8DAB-5AE95632C5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B48978-1003-9744-958E-24E934C39E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B33A3-C96A-E841-AE97-B8123EA9E8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1099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E913652-39BC-4E42-84CC-FC0541B4EE6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DE482F8-2D71-2E44-A87C-CA870D611D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FAFD2E-E313-3A4D-85F0-777EE9203C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C621F-A4C6-2E4C-969C-2DB49AE2DDEA}" type="datetimeFigureOut">
              <a:rPr lang="en-US" smtClean="0"/>
              <a:t>10/4/19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CFA08B-03E8-594A-B6DF-750CE8ECDE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0A1FF0-9653-A04C-A211-99D6536480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B33A3-C96A-E841-AE97-B8123EA9E8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7533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9091F5-437C-D046-8E07-A1A7F8F43A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7595F4-253C-DD44-8751-C674AB64D6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3AC71D-F46B-604A-B981-BC65CB66C4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C621F-A4C6-2E4C-969C-2DB49AE2DDEA}" type="datetimeFigureOut">
              <a:rPr lang="en-US" smtClean="0"/>
              <a:t>10/4/19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8D4C1E-FAFD-8140-A76C-052988F516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0C3C1D-21EF-B047-BD4B-00A7B8F538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B33A3-C96A-E841-AE97-B8123EA9E8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5196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26D6B3-48EE-DE44-B75C-14D737E9C9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8A1525-6C76-F244-BFD9-4986735B15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1A51F5-2862-FB49-A289-67697EEEDD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C621F-A4C6-2E4C-969C-2DB49AE2DDEA}" type="datetimeFigureOut">
              <a:rPr lang="en-US" smtClean="0"/>
              <a:t>10/4/19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79A64A-9A57-0348-90F2-8764D8863A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BCD38B-4EF2-294D-8ED1-3B5C506FB1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B33A3-C96A-E841-AE97-B8123EA9E8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5167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D23DD9-D40B-9A43-B491-FE48BF41C3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233140-905E-1F44-8625-34CE2ADCF70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FD15A07-9D96-0C42-A06A-956C5090C9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1F83670-27E8-DE41-9094-FFC98DD3AA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C621F-A4C6-2E4C-969C-2DB49AE2DDEA}" type="datetimeFigureOut">
              <a:rPr lang="en-US" smtClean="0"/>
              <a:t>10/4/19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43236E6-E53F-2F4F-B9E9-F1D274912B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CD75973-EA96-EF4F-A5B9-F4E7B60B9C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B33A3-C96A-E841-AE97-B8123EA9E8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1800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314EDB-7395-2044-A2AB-7AFFCF42C7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0A3B74-F076-7945-8E60-903FF37721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F6E5F7-9BED-3346-98A0-41BF4EA425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3959A38-66CF-C447-98B4-920414444BB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E3AB8E7-24BB-A545-9182-F3316675B20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CB658E5-9F73-4D4A-A85D-44C4C0A0F0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C621F-A4C6-2E4C-969C-2DB49AE2DDEA}" type="datetimeFigureOut">
              <a:rPr lang="en-US" smtClean="0"/>
              <a:t>10/4/19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CF12CFF-38E0-3449-AC16-770EF96C61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DCAD39B-DD5B-464D-B3E4-F5516D9ADE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B33A3-C96A-E841-AE97-B8123EA9E8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9903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F25AE1-D85A-824D-B00E-70FB58033D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7AFC993-DB11-2549-8E8A-8584A2C051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C621F-A4C6-2E4C-969C-2DB49AE2DDEA}" type="datetimeFigureOut">
              <a:rPr lang="en-US" smtClean="0"/>
              <a:t>10/4/19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A574679-1F62-3244-9099-48AF9622E7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F38F8EA-C056-CD42-ADBF-A54317C142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B33A3-C96A-E841-AE97-B8123EA9E8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99418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82509E9-418B-8942-A27E-F25CAA546B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C621F-A4C6-2E4C-969C-2DB49AE2DDEA}" type="datetimeFigureOut">
              <a:rPr lang="en-US" smtClean="0"/>
              <a:t>10/4/19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6781850-F1CB-B146-B4BB-A039E37359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6B05B0-7350-DA43-AEA4-72626D426A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B33A3-C96A-E841-AE97-B8123EA9E8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7661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836202-535A-E149-B22C-F1CD61D854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78F6B8-A3A8-DF43-8B47-8C1686F456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EF0B90A-05AE-614C-8A05-E4A472B7A4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C97915D-156E-C047-969B-B7C12512D4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C621F-A4C6-2E4C-969C-2DB49AE2DDEA}" type="datetimeFigureOut">
              <a:rPr lang="en-US" smtClean="0"/>
              <a:t>10/4/19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68CB20-AB09-0041-BC1A-8F3DCEFF81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05BEAB2-902F-7840-8573-CB6C20A17B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B33A3-C96A-E841-AE97-B8123EA9E8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1860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6A8D1F-01ED-4144-AD35-F1CE537CF5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F119634-52E5-EC49-90C0-93037423B96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D8291BB-9987-A647-9261-E62DB4C3F1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CE5F3B-97C9-9C47-B2B6-842B444660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C621F-A4C6-2E4C-969C-2DB49AE2DDEA}" type="datetimeFigureOut">
              <a:rPr lang="en-US" smtClean="0"/>
              <a:t>10/4/19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52B2952-C40B-474C-9024-3EE3AC10B3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794118-A970-3943-AE34-388DF0E839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B33A3-C96A-E841-AE97-B8123EA9E8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835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A53546C-D36B-B349-A697-47679C0E76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834A55-8B9D-4240-A9B6-ECEA6A6E94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E0CB0A-DC3E-D946-9498-EDDD9C7307D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9C621F-A4C6-2E4C-969C-2DB49AE2DDEA}" type="datetimeFigureOut">
              <a:rPr lang="en-US" smtClean="0"/>
              <a:t>10/4/19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358F64-987D-8C4A-B3C2-FF78294841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F4A65A-DEEA-264F-B8F5-989B7BCC8A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0B33A3-C96A-E841-AE97-B8123EA9E8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0265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15AFEB-C7C7-1D40-ADA9-BA7F4AC60A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5764" y="414338"/>
            <a:ext cx="4957762" cy="5762625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VERSE 1</a:t>
            </a:r>
          </a:p>
          <a:p>
            <a:pPr marL="0" indent="0">
              <a:buNone/>
            </a:pPr>
            <a:r>
              <a:rPr lang="en-GB" dirty="0"/>
              <a:t>Stop and look around you,</a:t>
            </a:r>
          </a:p>
          <a:p>
            <a:pPr marL="0" indent="0">
              <a:buNone/>
            </a:pPr>
            <a:r>
              <a:rPr lang="en-GB" dirty="0"/>
              <a:t>Open up your eyes,</a:t>
            </a:r>
          </a:p>
          <a:p>
            <a:pPr marL="0" indent="0">
              <a:buNone/>
            </a:pPr>
            <a:r>
              <a:rPr lang="en-GB" dirty="0"/>
              <a:t>And soon you will find,</a:t>
            </a:r>
          </a:p>
          <a:p>
            <a:pPr marL="0" indent="0">
              <a:buNone/>
            </a:pPr>
            <a:r>
              <a:rPr lang="en-GB" dirty="0"/>
              <a:t>Earth’s great natural beauty,</a:t>
            </a:r>
          </a:p>
          <a:p>
            <a:pPr marL="0" indent="0">
              <a:buNone/>
            </a:pPr>
            <a:r>
              <a:rPr lang="en-GB" dirty="0"/>
              <a:t>Is being compromised,</a:t>
            </a:r>
          </a:p>
          <a:p>
            <a:pPr marL="0" indent="0">
              <a:buNone/>
            </a:pPr>
            <a:r>
              <a:rPr lang="en-GB" dirty="0"/>
              <a:t>By acts of mankind.</a:t>
            </a:r>
          </a:p>
          <a:p>
            <a:pPr marL="0" indent="0">
              <a:buNone/>
            </a:pPr>
            <a:r>
              <a:rPr lang="en-GB" dirty="0"/>
              <a:t>Pollution is rife,</a:t>
            </a:r>
          </a:p>
          <a:p>
            <a:pPr marL="0" indent="0">
              <a:buNone/>
            </a:pPr>
            <a:r>
              <a:rPr lang="en-GB" dirty="0"/>
              <a:t>Endangering life.</a:t>
            </a:r>
          </a:p>
          <a:p>
            <a:pPr marL="0" indent="0">
              <a:buNone/>
            </a:pPr>
            <a:r>
              <a:rPr lang="en-GB" dirty="0"/>
              <a:t>The land, the sea, the air,</a:t>
            </a:r>
          </a:p>
          <a:p>
            <a:pPr marL="0" indent="0">
              <a:buNone/>
            </a:pPr>
            <a:r>
              <a:rPr lang="en-GB" dirty="0"/>
              <a:t>Pollution everywhere.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86EBE74-03B4-CC47-87DA-C26CD664A147}"/>
              </a:ext>
            </a:extLst>
          </p:cNvPr>
          <p:cNvSpPr txBox="1"/>
          <p:nvPr/>
        </p:nvSpPr>
        <p:spPr>
          <a:xfrm>
            <a:off x="5957888" y="414338"/>
            <a:ext cx="5848348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/>
              <a:t>CHORUS</a:t>
            </a:r>
          </a:p>
          <a:p>
            <a:r>
              <a:rPr lang="en-GB" sz="3600" dirty="0"/>
              <a:t>We have one world,</a:t>
            </a:r>
          </a:p>
          <a:p>
            <a:r>
              <a:rPr lang="en-GB" sz="3600" dirty="0"/>
              <a:t>Treat it with respect,</a:t>
            </a:r>
          </a:p>
          <a:p>
            <a:r>
              <a:rPr lang="en-GB" sz="3600" dirty="0"/>
              <a:t>Only one world,</a:t>
            </a:r>
          </a:p>
          <a:p>
            <a:r>
              <a:rPr lang="en-GB" sz="3600" dirty="0"/>
              <a:t>It’s our duty to protect.</a:t>
            </a:r>
          </a:p>
          <a:p>
            <a:r>
              <a:rPr lang="en-GB" sz="3600" dirty="0"/>
              <a:t>For the sake of future generations,</a:t>
            </a:r>
          </a:p>
          <a:p>
            <a:r>
              <a:rPr lang="en-GB" sz="3600" dirty="0"/>
              <a:t>Make a change right now.</a:t>
            </a:r>
          </a:p>
          <a:p>
            <a:r>
              <a:rPr lang="en-GB" sz="3600" dirty="0"/>
              <a:t>Unite together for one world.</a:t>
            </a:r>
          </a:p>
        </p:txBody>
      </p:sp>
    </p:spTree>
    <p:extLst>
      <p:ext uri="{BB962C8B-B14F-4D97-AF65-F5344CB8AC3E}">
        <p14:creationId xmlns:p14="http://schemas.microsoft.com/office/powerpoint/2010/main" val="25643467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15AFEB-C7C7-1D40-ADA9-BA7F4AC60A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2424" y="72181"/>
            <a:ext cx="4957762" cy="5762625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VERSE 2</a:t>
            </a:r>
          </a:p>
          <a:p>
            <a:pPr marL="0" indent="0">
              <a:buNone/>
            </a:pPr>
            <a:r>
              <a:rPr lang="en-GB" dirty="0"/>
              <a:t>On our wondrous planet,</a:t>
            </a:r>
          </a:p>
          <a:p>
            <a:pPr marL="0" indent="0">
              <a:buNone/>
            </a:pPr>
            <a:r>
              <a:rPr lang="en-GB" dirty="0"/>
              <a:t>Actions people take,</a:t>
            </a:r>
          </a:p>
          <a:p>
            <a:pPr marL="0" indent="0">
              <a:buNone/>
            </a:pPr>
            <a:r>
              <a:rPr lang="en-GB" dirty="0"/>
              <a:t>Cause complications.</a:t>
            </a:r>
          </a:p>
          <a:p>
            <a:pPr marL="0" indent="0">
              <a:buNone/>
            </a:pPr>
            <a:r>
              <a:rPr lang="en-GB" dirty="0"/>
              <a:t>Think about your lifestyle,</a:t>
            </a:r>
          </a:p>
          <a:p>
            <a:pPr marL="0" indent="0">
              <a:buNone/>
            </a:pPr>
            <a:r>
              <a:rPr lang="en-GB" dirty="0"/>
              <a:t>Choices that you make,</a:t>
            </a:r>
          </a:p>
          <a:p>
            <a:pPr marL="0" indent="0">
              <a:buNone/>
            </a:pPr>
            <a:r>
              <a:rPr lang="en-GB" dirty="0"/>
              <a:t>Have implications.</a:t>
            </a:r>
          </a:p>
          <a:p>
            <a:pPr marL="0" indent="0">
              <a:buNone/>
            </a:pPr>
            <a:r>
              <a:rPr lang="en-GB" dirty="0"/>
              <a:t>Be mindful of how,</a:t>
            </a:r>
          </a:p>
          <a:p>
            <a:pPr marL="0" indent="0">
              <a:buNone/>
            </a:pPr>
            <a:r>
              <a:rPr lang="en-GB" dirty="0"/>
              <a:t>The things we do now,</a:t>
            </a:r>
          </a:p>
          <a:p>
            <a:pPr marL="0" indent="0">
              <a:buNone/>
            </a:pPr>
            <a:r>
              <a:rPr lang="en-GB" dirty="0"/>
              <a:t>Will shape the planet’s fate,</a:t>
            </a:r>
          </a:p>
          <a:p>
            <a:pPr marL="0" indent="0">
              <a:buNone/>
            </a:pPr>
            <a:r>
              <a:rPr lang="en-GB" dirty="0"/>
              <a:t>It’s time to educate.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86EBE74-03B4-CC47-87DA-C26CD664A147}"/>
              </a:ext>
            </a:extLst>
          </p:cNvPr>
          <p:cNvSpPr txBox="1"/>
          <p:nvPr/>
        </p:nvSpPr>
        <p:spPr>
          <a:xfrm>
            <a:off x="4648071" y="72181"/>
            <a:ext cx="584834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CHORUS</a:t>
            </a:r>
          </a:p>
          <a:p>
            <a:r>
              <a:rPr lang="en-GB" sz="3200" dirty="0"/>
              <a:t>We have one world,</a:t>
            </a:r>
          </a:p>
          <a:p>
            <a:r>
              <a:rPr lang="en-GB" sz="3200" dirty="0"/>
              <a:t>Treat it with respect,</a:t>
            </a:r>
          </a:p>
          <a:p>
            <a:r>
              <a:rPr lang="en-GB" sz="3200" dirty="0"/>
              <a:t>Only one world,</a:t>
            </a:r>
          </a:p>
          <a:p>
            <a:r>
              <a:rPr lang="en-GB" sz="3200" dirty="0"/>
              <a:t>It’s our duty to protect.</a:t>
            </a:r>
          </a:p>
          <a:p>
            <a:r>
              <a:rPr lang="en-GB" sz="3200" dirty="0"/>
              <a:t>For the sake of future generations,</a:t>
            </a:r>
          </a:p>
          <a:p>
            <a:r>
              <a:rPr lang="en-GB" sz="3200" dirty="0"/>
              <a:t>Make a change right now.</a:t>
            </a:r>
          </a:p>
          <a:p>
            <a:r>
              <a:rPr lang="en-GB" sz="3200" dirty="0"/>
              <a:t>Unite together for one world.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4E1A5E2-BB62-BC4B-8809-DC3DF09C4FCB}"/>
              </a:ext>
            </a:extLst>
          </p:cNvPr>
          <p:cNvSpPr txBox="1"/>
          <p:nvPr/>
        </p:nvSpPr>
        <p:spPr>
          <a:xfrm>
            <a:off x="4648071" y="4675843"/>
            <a:ext cx="8484973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600" dirty="0"/>
              <a:t>Each and every one of us can make a difference,</a:t>
            </a:r>
          </a:p>
          <a:p>
            <a:r>
              <a:rPr lang="en-GB" sz="2600" dirty="0"/>
              <a:t>Every single person plays a part.</a:t>
            </a:r>
          </a:p>
          <a:p>
            <a:r>
              <a:rPr lang="en-GB" sz="2600" dirty="0"/>
              <a:t>We can choose to spread the word and lead by example,</a:t>
            </a:r>
          </a:p>
          <a:p>
            <a:r>
              <a:rPr lang="en-GB" sz="2600" dirty="0"/>
              <a:t>So let’s step up and make a start.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14595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15AFEB-C7C7-1D40-ADA9-BA7F4AC60A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1849" y="358346"/>
            <a:ext cx="5071677" cy="5818617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GB" b="1" dirty="0"/>
              <a:t>Part 1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We have one world,</a:t>
            </a:r>
          </a:p>
          <a:p>
            <a:pPr marL="0" indent="0">
              <a:buNone/>
            </a:pPr>
            <a:r>
              <a:rPr lang="en-GB" dirty="0"/>
              <a:t>Treat it with respect,</a:t>
            </a:r>
          </a:p>
          <a:p>
            <a:pPr marL="0" indent="0">
              <a:buNone/>
            </a:pPr>
            <a:r>
              <a:rPr lang="en-GB" dirty="0"/>
              <a:t>Only one world,</a:t>
            </a:r>
          </a:p>
          <a:p>
            <a:pPr marL="0" indent="0">
              <a:buNone/>
            </a:pPr>
            <a:r>
              <a:rPr lang="en-GB" dirty="0"/>
              <a:t>It’s our duty to protect.</a:t>
            </a:r>
          </a:p>
          <a:p>
            <a:pPr marL="0" indent="0">
              <a:buNone/>
            </a:pPr>
            <a:r>
              <a:rPr lang="en-GB" dirty="0"/>
              <a:t>For the sake of future generations,</a:t>
            </a:r>
          </a:p>
          <a:p>
            <a:pPr marL="0" indent="0">
              <a:buNone/>
            </a:pPr>
            <a:r>
              <a:rPr lang="en-GB" dirty="0"/>
              <a:t>Make a change right now.</a:t>
            </a:r>
          </a:p>
          <a:p>
            <a:pPr marL="0" indent="0">
              <a:buNone/>
            </a:pPr>
            <a:r>
              <a:rPr lang="en-GB" dirty="0"/>
              <a:t>Unite together for,</a:t>
            </a:r>
          </a:p>
          <a:p>
            <a:pPr marL="0" indent="0">
              <a:buNone/>
            </a:pPr>
            <a:r>
              <a:rPr lang="en-GB" dirty="0"/>
              <a:t>We have one world,</a:t>
            </a:r>
          </a:p>
          <a:p>
            <a:pPr marL="0" indent="0">
              <a:buNone/>
            </a:pPr>
            <a:r>
              <a:rPr lang="en-GB" dirty="0"/>
              <a:t>Treat it with respect,</a:t>
            </a:r>
          </a:p>
          <a:p>
            <a:pPr marL="0" indent="0">
              <a:buNone/>
            </a:pPr>
            <a:r>
              <a:rPr lang="en-GB" dirty="0"/>
              <a:t>Only one world,</a:t>
            </a:r>
          </a:p>
          <a:p>
            <a:pPr marL="0" indent="0">
              <a:buNone/>
            </a:pPr>
            <a:r>
              <a:rPr lang="en-GB" dirty="0"/>
              <a:t>It’s our duty to protect.</a:t>
            </a:r>
          </a:p>
          <a:p>
            <a:pPr marL="0" indent="0">
              <a:buNone/>
            </a:pPr>
            <a:r>
              <a:rPr lang="en-GB" dirty="0"/>
              <a:t>For the sake of future generations,</a:t>
            </a:r>
          </a:p>
          <a:p>
            <a:pPr marL="0" indent="0">
              <a:buNone/>
            </a:pPr>
            <a:r>
              <a:rPr lang="en-GB" dirty="0"/>
              <a:t>Make a change right now.</a:t>
            </a:r>
          </a:p>
          <a:p>
            <a:pPr marL="0" indent="0">
              <a:buNone/>
            </a:pPr>
            <a:r>
              <a:rPr lang="en-GB" dirty="0"/>
              <a:t>Unite together for one world.</a:t>
            </a:r>
          </a:p>
          <a:p>
            <a:pPr marL="0" indent="0">
              <a:buNone/>
            </a:pPr>
            <a:r>
              <a:rPr lang="en-GB" dirty="0"/>
              <a:t>Unite together for one world.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86EBE74-03B4-CC47-87DA-C26CD664A147}"/>
              </a:ext>
            </a:extLst>
          </p:cNvPr>
          <p:cNvSpPr txBox="1"/>
          <p:nvPr/>
        </p:nvSpPr>
        <p:spPr>
          <a:xfrm>
            <a:off x="5881816" y="513054"/>
            <a:ext cx="5949133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b="1" dirty="0"/>
              <a:t>Part 2</a:t>
            </a:r>
            <a:endParaRPr lang="en-GB" sz="2200" dirty="0"/>
          </a:p>
          <a:p>
            <a:r>
              <a:rPr lang="en-GB" sz="2200" dirty="0"/>
              <a:t>We have one world,</a:t>
            </a:r>
          </a:p>
          <a:p>
            <a:r>
              <a:rPr lang="en-GB" sz="2200" dirty="0"/>
              <a:t>One world,</a:t>
            </a:r>
          </a:p>
          <a:p>
            <a:r>
              <a:rPr lang="en-GB" sz="2200" dirty="0"/>
              <a:t>One world,</a:t>
            </a:r>
          </a:p>
          <a:p>
            <a:r>
              <a:rPr lang="en-GB" sz="2200" dirty="0"/>
              <a:t>One world,</a:t>
            </a:r>
          </a:p>
          <a:p>
            <a:r>
              <a:rPr lang="en-GB" sz="2200" dirty="0"/>
              <a:t>Make a</a:t>
            </a:r>
          </a:p>
          <a:p>
            <a:r>
              <a:rPr lang="en-GB" sz="2200" dirty="0"/>
              <a:t>Change right now.</a:t>
            </a:r>
          </a:p>
          <a:p>
            <a:r>
              <a:rPr lang="en-GB" sz="2200" dirty="0"/>
              <a:t>Unite together for,</a:t>
            </a:r>
          </a:p>
          <a:p>
            <a:r>
              <a:rPr lang="en-GB" sz="2200" dirty="0"/>
              <a:t>We have one world,</a:t>
            </a:r>
          </a:p>
          <a:p>
            <a:r>
              <a:rPr lang="en-GB" sz="2200" dirty="0"/>
              <a:t>One world,</a:t>
            </a:r>
          </a:p>
          <a:p>
            <a:r>
              <a:rPr lang="en-GB" sz="2200" dirty="0"/>
              <a:t>One world,</a:t>
            </a:r>
          </a:p>
          <a:p>
            <a:r>
              <a:rPr lang="en-GB" sz="2200" dirty="0"/>
              <a:t>One world,</a:t>
            </a:r>
          </a:p>
          <a:p>
            <a:r>
              <a:rPr lang="en-GB" sz="2200" dirty="0"/>
              <a:t>Make a</a:t>
            </a:r>
          </a:p>
          <a:p>
            <a:r>
              <a:rPr lang="en-GB" sz="2200" dirty="0"/>
              <a:t>Change right now.</a:t>
            </a:r>
          </a:p>
          <a:p>
            <a:r>
              <a:rPr lang="en-GB" sz="2200" dirty="0"/>
              <a:t>Unite together for one world.</a:t>
            </a:r>
          </a:p>
          <a:p>
            <a:r>
              <a:rPr lang="en-GB" sz="2200" dirty="0"/>
              <a:t>Unite together for one world.</a:t>
            </a:r>
            <a:r>
              <a:rPr lang="en-GB" sz="2200" b="1" dirty="0"/>
              <a:t> </a:t>
            </a:r>
            <a:endParaRPr lang="en-GB" sz="2200" dirty="0"/>
          </a:p>
        </p:txBody>
      </p:sp>
    </p:spTree>
    <p:extLst>
      <p:ext uri="{BB962C8B-B14F-4D97-AF65-F5344CB8AC3E}">
        <p14:creationId xmlns:p14="http://schemas.microsoft.com/office/powerpoint/2010/main" val="41573046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362</Words>
  <Application>Microsoft Macintosh PowerPoint</Application>
  <PresentationFormat>Widescreen</PresentationFormat>
  <Paragraphs>74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clark.nia@googlemail.com</dc:creator>
  <cp:lastModifiedBy>clark.nia@googlemail.com</cp:lastModifiedBy>
  <cp:revision>1</cp:revision>
  <dcterms:created xsi:type="dcterms:W3CDTF">2019-10-04T10:32:28Z</dcterms:created>
  <dcterms:modified xsi:type="dcterms:W3CDTF">2019-10-04T10:41:11Z</dcterms:modified>
</cp:coreProperties>
</file>