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5" r:id="rId10"/>
    <p:sldId id="268" r:id="rId11"/>
    <p:sldId id="276" r:id="rId12"/>
    <p:sldId id="270" r:id="rId13"/>
    <p:sldId id="277" r:id="rId14"/>
    <p:sldId id="272" r:id="rId15"/>
    <p:sldId id="27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17B5-895D-4903-8E8E-08A5619A7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254BE-96B2-4FEB-AFAA-AD83C02CC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E573-C8FF-473F-BEDB-4923337C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6B89-D168-4BD1-AAA8-254CB49E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7D3E5-475A-4B6F-83F0-786CAE3F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5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E005-1845-44FB-985A-01E76239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5A921-E840-4360-B07D-0ED349E6A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B3F4-0BF7-44E9-ABDE-AEB633E3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5D0B-2131-4B10-8D4D-0D9F35CB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E522-4830-41CF-8901-59D889A0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2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FC97E-9C17-4D64-AD0D-8A353BE85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1370A-9398-43F9-90E1-20EBFCC6E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5341D-D3F2-414E-BDB5-F21AC26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0570F-1F64-40B7-899C-334F6334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A3CB-9802-4ACA-8DFC-B8342C39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7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F521-BEAB-48B5-8731-7FCB6881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F201-2BDD-4374-8D74-EF7704E9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2CC53-2CAC-483D-8EF1-5DC6A2EE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D85D-0CDE-45CF-A6F5-33C3B085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BE4FA-3009-474D-B681-51509811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9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0486-34E1-43E8-9C90-9294C718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E56D7-655B-49CD-9843-C60B0676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03F8-AF74-449F-8E2E-5129F6DA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3FFE-D190-47A0-BF4C-75573BA4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84A7-AB2D-41A4-B921-49CAAED1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E9B-49F0-420F-AD61-8B1F88CB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6D1C-96E3-4E06-906D-12B522B8B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21257-8FFD-40A4-AB26-2D0C9D54B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0D1CE-D342-4F6E-9FCA-AA07F25E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3B160-023A-4073-A1BF-38F56A8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82327-DD74-426C-BDE1-0856122B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730C-8F25-49F4-819D-74D5E32A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9ADB-16F6-4594-9588-7D0EB3F39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4DC64-D364-49B2-9CAC-D3BFB5D41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DEE45-47A7-4D5A-9502-1BB19AA14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47EB4-D4C6-4219-B90F-AFB62CCC9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26295-B936-4988-A0E9-1F82708D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4E1FD-6AEB-4A75-B764-C7B71522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2996B-5062-47DD-9F5A-97DF6529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B7D-24DD-40A6-BE30-33B9F4A1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B8D0F-1644-460D-8549-706B4C2D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4F980-A331-402F-9FDE-D89AB9D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99E8A-6D16-4674-920D-EDF563C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E203D-85AC-4FF7-9160-A37A724F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2EF3B-5738-437E-8CFC-712C70B7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035A-8124-46C3-A344-97F9D504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4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5611-28A6-4D14-B4E3-6A328EC1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17A2D-5779-4B20-A0E0-EAED23E2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0ACA3-34EA-437D-BE21-491A8B669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7294F-29F8-4EA3-A06C-E4A29371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6CC96-7F15-4F3D-AD45-184E8604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92E8-9D1B-4DB4-BA46-EB10F6E1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96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6407-FF84-4CF4-90DC-71A7F5BD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A584A-C25C-40E9-A3AA-07531B478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C3E59-C474-4D03-94CD-9B816D59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53F4-3D18-4E55-B904-DFC3621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E11A5-10DE-48AC-9E06-5DDBBB62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A191D-C5CD-4049-92BF-D0E74890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2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F7567-9EEB-43E0-80AF-3DF47D6A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081A2-58CA-4BAA-8858-B508E1F8F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D6859-3F33-40DF-8711-B8132B155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437F-4CFE-49ED-823D-8F33C21A2D07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904C-AF28-49FE-9A5B-606C39492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2BA2F-FE8A-4D98-98C8-144880588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19F8-968A-47F8-8E51-DE6090212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.jpe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82" y="3549009"/>
            <a:ext cx="2676987" cy="30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310718" y="301842"/>
            <a:ext cx="113367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r>
              <a:rPr lang="en-GB" sz="3600" b="1" dirty="0"/>
              <a:t>Cheer for the biosphere that’s special to our island</a:t>
            </a:r>
          </a:p>
          <a:p>
            <a:r>
              <a:rPr lang="en-GB" sz="3600" b="1" dirty="0"/>
              <a:t>Cheer for the biosphere that makes us so unique 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9600" b="1" dirty="0"/>
              <a:t>1</a:t>
            </a:r>
            <a:r>
              <a:rPr lang="en-GB" sz="36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3" name="Cheer For The Biosphere backing">
            <a:hlinkClick r:id="" action="ppaction://media"/>
            <a:extLst>
              <a:ext uri="{FF2B5EF4-FFF2-40B4-BE49-F238E27FC236}">
                <a16:creationId xmlns:a16="http://schemas.microsoft.com/office/drawing/2014/main" id="{23E999C9-B698-400E-BCF3-5AF3490E6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9642" y="1604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310718" y="301841"/>
            <a:ext cx="125032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6000" b="1" dirty="0"/>
              <a:t>8 </a:t>
            </a:r>
            <a:r>
              <a:rPr lang="en-GB" sz="3600" b="1" dirty="0"/>
              <a:t>Old fossils</a:t>
            </a:r>
          </a:p>
          <a:p>
            <a:r>
              <a:rPr lang="en-GB" sz="6000" b="1" dirty="0"/>
              <a:t>7 </a:t>
            </a:r>
            <a:r>
              <a:rPr lang="en-GB" sz="3600" b="1" dirty="0"/>
              <a:t>Rare bats</a:t>
            </a:r>
          </a:p>
          <a:p>
            <a:r>
              <a:rPr lang="en-GB" sz="6000" b="1" dirty="0"/>
              <a:t>6</a:t>
            </a:r>
            <a:r>
              <a:rPr lang="en-GB" sz="3600" b="1" dirty="0"/>
              <a:t> Spiny seahorses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0FE5C5-9E16-4F43-83CA-7045C0F47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5296"/>
          <a:stretch/>
        </p:blipFill>
        <p:spPr bwMode="auto">
          <a:xfrm>
            <a:off x="8286261" y="3730272"/>
            <a:ext cx="2086252" cy="26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EE566FE-B6F0-411E-9600-CA8D215B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42" y="2613087"/>
            <a:ext cx="18430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48A82D9-E93A-45FF-89BC-375A4EB8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19" y="2166152"/>
            <a:ext cx="2482591" cy="19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4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5 </a:t>
            </a:r>
            <a:r>
              <a:rPr lang="en-GB" sz="3600" b="1" dirty="0"/>
              <a:t>Sandy Beaches</a:t>
            </a:r>
          </a:p>
          <a:p>
            <a:endParaRPr lang="en-GB" sz="3600" b="1" dirty="0"/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</a:p>
          <a:p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</a:t>
            </a:r>
          </a:p>
          <a:p>
            <a:r>
              <a:rPr lang="en-GB" sz="3600" b="1" dirty="0"/>
              <a:t> </a:t>
            </a:r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</a:p>
          <a:p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737435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61" y="459797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33" y="1756030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6375497" y="3254086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BA78B9E-45F0-408B-8D1C-AD9B5704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4137550" y="296339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6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550415" y="-297571"/>
            <a:ext cx="114699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6000" b="1" dirty="0"/>
              <a:t>9 </a:t>
            </a:r>
            <a:r>
              <a:rPr lang="en-GB" sz="3600" b="1" dirty="0"/>
              <a:t>Wall lizards</a:t>
            </a:r>
          </a:p>
          <a:p>
            <a:r>
              <a:rPr lang="en-GB" sz="6000" b="1" dirty="0"/>
              <a:t>8 </a:t>
            </a:r>
            <a:r>
              <a:rPr lang="en-GB" sz="3600" b="1" dirty="0"/>
              <a:t>Old fossils</a:t>
            </a:r>
          </a:p>
          <a:p>
            <a:r>
              <a:rPr lang="en-GB" sz="6000" b="1" dirty="0"/>
              <a:t>7 </a:t>
            </a:r>
            <a:r>
              <a:rPr lang="en-GB" sz="3600" b="1" dirty="0"/>
              <a:t>Rare bats</a:t>
            </a:r>
          </a:p>
          <a:p>
            <a:r>
              <a:rPr lang="en-GB" sz="6000" b="1" dirty="0"/>
              <a:t>6</a:t>
            </a:r>
            <a:r>
              <a:rPr lang="en-GB" sz="3600" b="1" dirty="0"/>
              <a:t> Spiny seahorses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0FE5C5-9E16-4F43-83CA-7045C0F47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5296"/>
          <a:stretch/>
        </p:blipFill>
        <p:spPr bwMode="auto">
          <a:xfrm>
            <a:off x="8808147" y="4216893"/>
            <a:ext cx="1878445" cy="23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48A82D9-E93A-45FF-89BC-375A4EB8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47" y="3361094"/>
            <a:ext cx="1988449" cy="15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57DC84C2-0DA9-4CF6-B75B-97ACDF686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7338" r="9354"/>
          <a:stretch/>
        </p:blipFill>
        <p:spPr bwMode="auto">
          <a:xfrm>
            <a:off x="3522324" y="1450643"/>
            <a:ext cx="2493777" cy="18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EE566FE-B6F0-411E-9600-CA8D215B9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8090"/>
          <a:stretch/>
        </p:blipFill>
        <p:spPr bwMode="auto">
          <a:xfrm>
            <a:off x="6793200" y="3361094"/>
            <a:ext cx="1843087" cy="25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2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5 </a:t>
            </a:r>
            <a:r>
              <a:rPr lang="en-GB" sz="3600" b="1" dirty="0"/>
              <a:t>Sandy Beaches</a:t>
            </a:r>
          </a:p>
          <a:p>
            <a:endParaRPr lang="en-GB" sz="3600" b="1" dirty="0"/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</a:p>
          <a:p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</a:t>
            </a:r>
          </a:p>
          <a:p>
            <a:r>
              <a:rPr lang="en-GB" sz="3600" b="1" dirty="0"/>
              <a:t> </a:t>
            </a:r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</a:p>
          <a:p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737435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61" y="459797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33" y="1756030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6375497" y="3254086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BA78B9E-45F0-408B-8D1C-AD9B5704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4137550" y="296339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9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550415" y="-297571"/>
            <a:ext cx="1146995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6000" b="1" dirty="0"/>
              <a:t>10 </a:t>
            </a:r>
            <a:r>
              <a:rPr lang="en-GB" sz="3600" b="1" dirty="0"/>
              <a:t>Glanville butterflies</a:t>
            </a:r>
          </a:p>
          <a:p>
            <a:r>
              <a:rPr lang="en-GB" sz="6000" b="1" dirty="0"/>
              <a:t>9 </a:t>
            </a:r>
            <a:r>
              <a:rPr lang="en-GB" sz="3600" b="1" dirty="0"/>
              <a:t>Wall lizards</a:t>
            </a:r>
          </a:p>
          <a:p>
            <a:r>
              <a:rPr lang="en-GB" sz="6000" b="1" dirty="0"/>
              <a:t>8 </a:t>
            </a:r>
            <a:r>
              <a:rPr lang="en-GB" sz="3600" b="1" dirty="0"/>
              <a:t>Old fossils</a:t>
            </a:r>
          </a:p>
          <a:p>
            <a:r>
              <a:rPr lang="en-GB" sz="6000" b="1" dirty="0"/>
              <a:t>7 </a:t>
            </a:r>
            <a:r>
              <a:rPr lang="en-GB" sz="3600" b="1" dirty="0"/>
              <a:t>Rare bats</a:t>
            </a:r>
          </a:p>
          <a:p>
            <a:r>
              <a:rPr lang="en-GB" sz="6000" b="1" dirty="0"/>
              <a:t>6</a:t>
            </a:r>
            <a:r>
              <a:rPr lang="en-GB" sz="3600" b="1" dirty="0"/>
              <a:t> Spiny seahorses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0FE5C5-9E16-4F43-83CA-7045C0F47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5296"/>
          <a:stretch/>
        </p:blipFill>
        <p:spPr bwMode="auto">
          <a:xfrm>
            <a:off x="9686174" y="4625267"/>
            <a:ext cx="1516583" cy="19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48A82D9-E93A-45FF-89BC-375A4EB8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67" y="3619412"/>
            <a:ext cx="1988449" cy="15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57DC84C2-0DA9-4CF6-B75B-97ACDF686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7338" r="9354"/>
          <a:stretch/>
        </p:blipFill>
        <p:spPr bwMode="auto">
          <a:xfrm>
            <a:off x="3557835" y="2963380"/>
            <a:ext cx="2177140" cy="15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EE566FE-B6F0-411E-9600-CA8D215B9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8090"/>
          <a:stretch/>
        </p:blipFill>
        <p:spPr bwMode="auto">
          <a:xfrm>
            <a:off x="7929776" y="3876865"/>
            <a:ext cx="1625238" cy="22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3D460845-6247-44F4-88DC-C6FBAB97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67" y="1547689"/>
            <a:ext cx="2472940" cy="1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6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5 </a:t>
            </a:r>
            <a:r>
              <a:rPr lang="en-GB" sz="3600" b="1" dirty="0"/>
              <a:t>Sandy Beaches</a:t>
            </a:r>
          </a:p>
          <a:p>
            <a:endParaRPr lang="en-GB" sz="3600" b="1" dirty="0"/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</a:p>
          <a:p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</a:t>
            </a:r>
          </a:p>
          <a:p>
            <a:r>
              <a:rPr lang="en-GB" sz="3600" b="1" dirty="0"/>
              <a:t> </a:t>
            </a:r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</a:p>
          <a:p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737435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61" y="459797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33" y="1756030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6375497" y="3254086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BA78B9E-45F0-408B-8D1C-AD9B5704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4137550" y="296339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5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674703" y="239699"/>
            <a:ext cx="113367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endParaRPr lang="en-GB" sz="3600" b="1" dirty="0"/>
          </a:p>
          <a:p>
            <a:endParaRPr lang="en-GB" sz="3600" b="1" dirty="0"/>
          </a:p>
          <a:p>
            <a:r>
              <a:rPr lang="en-GB" sz="4000" b="1" dirty="0"/>
              <a:t>Cheer for the biosphere that’s special to our island</a:t>
            </a:r>
          </a:p>
          <a:p>
            <a:r>
              <a:rPr lang="en-GB" sz="4000" b="1" dirty="0"/>
              <a:t>Cheer for the biosphere that makes us so unique</a:t>
            </a:r>
          </a:p>
          <a:p>
            <a:endParaRPr lang="en-GB" sz="4000" b="1" dirty="0"/>
          </a:p>
          <a:p>
            <a:r>
              <a:rPr lang="en-GB" sz="4000" b="1" dirty="0"/>
              <a:t>Cheer for the biosphere that’s special to our island</a:t>
            </a:r>
          </a:p>
          <a:p>
            <a:r>
              <a:rPr lang="en-GB" sz="4000" b="1" dirty="0"/>
              <a:t>Cheer for the biosphere that makes us so unique </a:t>
            </a:r>
            <a:endParaRPr lang="en-GB" sz="4000" dirty="0"/>
          </a:p>
          <a:p>
            <a:r>
              <a:rPr lang="en-GB" sz="3600" b="1" dirty="0"/>
              <a:t> </a:t>
            </a:r>
            <a:endParaRPr lang="en-GB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F5B901-625A-4FC5-AAD3-E82C1EF3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8" y="372865"/>
            <a:ext cx="1984428" cy="13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830FB0-E184-4B1C-A8EB-CC07D7AEB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7338" r="9354"/>
          <a:stretch/>
        </p:blipFill>
        <p:spPr bwMode="auto">
          <a:xfrm>
            <a:off x="3021914" y="397713"/>
            <a:ext cx="1875418" cy="13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999264-F9F3-4D50-9A72-15850970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91" y="291208"/>
            <a:ext cx="1875418" cy="14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963DFA0-2409-4A9F-8641-B6AFF8B13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8090"/>
          <a:stretch/>
        </p:blipFill>
        <p:spPr bwMode="auto">
          <a:xfrm>
            <a:off x="7558102" y="204897"/>
            <a:ext cx="1241848" cy="16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82BECBD-ED80-42EF-B98D-B7C987E2A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5296"/>
          <a:stretch/>
        </p:blipFill>
        <p:spPr bwMode="auto">
          <a:xfrm>
            <a:off x="9324343" y="204897"/>
            <a:ext cx="1399882" cy="17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1E3323F-BB45-40CC-9BED-961D28794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322463" y="5322161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7F92903-B008-4D30-895F-658E702A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4" y="5205169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0D9FD55-599F-4048-802A-1051C0391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5057405" y="5219876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DD7F389-A1D2-48FB-B08A-9B8E20EDC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2"/>
          <a:stretch/>
        </p:blipFill>
        <p:spPr bwMode="auto">
          <a:xfrm>
            <a:off x="7558102" y="5455801"/>
            <a:ext cx="1943964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969D386-AE0D-47E5-9CC0-82CFCE93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30" y="5018303"/>
            <a:ext cx="1568790" cy="17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4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0" y="3513499"/>
            <a:ext cx="2228295" cy="25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266329" y="301842"/>
            <a:ext cx="11336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9600" b="1" dirty="0"/>
              <a:t>2 </a:t>
            </a:r>
            <a:r>
              <a:rPr lang="en-GB" sz="3600" b="1" dirty="0"/>
              <a:t>Green forests and  </a:t>
            </a:r>
          </a:p>
          <a:p>
            <a:r>
              <a:rPr lang="en-GB" sz="9600" b="1" dirty="0"/>
              <a:t>1</a:t>
            </a:r>
            <a:r>
              <a:rPr lang="en-GB" sz="36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86" y="2149391"/>
            <a:ext cx="3265503" cy="12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8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266329" y="338508"/>
            <a:ext cx="12002617" cy="6149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9600" b="1" dirty="0"/>
              <a:t>3 </a:t>
            </a:r>
            <a:r>
              <a:rPr lang="en-GB" sz="3600" b="1" dirty="0"/>
              <a:t>Chalky Needles </a:t>
            </a:r>
          </a:p>
          <a:p>
            <a:r>
              <a:rPr lang="en-GB" sz="9600" b="1" dirty="0"/>
              <a:t>2 </a:t>
            </a:r>
            <a:r>
              <a:rPr lang="en-GB" sz="3600" b="1" dirty="0"/>
              <a:t>Green forests and  </a:t>
            </a:r>
          </a:p>
          <a:p>
            <a:r>
              <a:rPr lang="en-GB" sz="9600" b="1" dirty="0"/>
              <a:t>1</a:t>
            </a:r>
            <a:r>
              <a:rPr lang="en-GB" sz="36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5" y="3735724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42" y="4521751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17605"/>
          <a:stretch/>
        </p:blipFill>
        <p:spPr bwMode="auto">
          <a:xfrm>
            <a:off x="4515127" y="2012630"/>
            <a:ext cx="2406902" cy="141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9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</a:p>
          <a:p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 </a:t>
            </a:r>
          </a:p>
          <a:p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</a:p>
          <a:p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32" y="4550333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50" y="456246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4678532" y="3193372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32" y="1752033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3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2000" b="1" dirty="0"/>
          </a:p>
          <a:p>
            <a:r>
              <a:rPr lang="en-GB" sz="6000" b="1" dirty="0"/>
              <a:t>5 </a:t>
            </a:r>
            <a:r>
              <a:rPr lang="en-GB" sz="3600" b="1" dirty="0"/>
              <a:t>Sandy Beaches</a:t>
            </a:r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 </a:t>
            </a:r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37" y="4807784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61" y="459797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24" y="2942429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6764784" y="3429000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BA78B9E-45F0-408B-8D1C-AD9B5704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4015574" y="1677880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6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310718" y="301842"/>
            <a:ext cx="113367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r>
              <a:rPr lang="en-GB" sz="3600" b="1" dirty="0"/>
              <a:t>Cheer for the biosphere that’s special to our island</a:t>
            </a:r>
          </a:p>
          <a:p>
            <a:r>
              <a:rPr lang="en-GB" sz="3600" b="1" dirty="0"/>
              <a:t>Cheer for the biosphere that makes us so unique </a:t>
            </a:r>
            <a:endParaRPr lang="en-GB" sz="3600" dirty="0"/>
          </a:p>
          <a:p>
            <a:r>
              <a:rPr lang="en-GB" sz="3600" b="1" dirty="0"/>
              <a:t> </a:t>
            </a:r>
            <a:endParaRPr lang="en-GB" sz="3600" dirty="0"/>
          </a:p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6000" b="1" dirty="0"/>
              <a:t>6</a:t>
            </a:r>
            <a:r>
              <a:rPr lang="en-GB" sz="3600" b="1" dirty="0"/>
              <a:t> Spiny seahorses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0FE5C5-9E16-4F43-83CA-7045C0F47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5296"/>
          <a:stretch/>
        </p:blipFill>
        <p:spPr bwMode="auto">
          <a:xfrm>
            <a:off x="4332303" y="3866883"/>
            <a:ext cx="2086252" cy="26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5 </a:t>
            </a:r>
            <a:r>
              <a:rPr lang="en-GB" sz="3600" b="1" dirty="0"/>
              <a:t>Sandy Beaches</a:t>
            </a:r>
          </a:p>
          <a:p>
            <a:endParaRPr lang="en-GB" sz="3600" b="1" dirty="0"/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</a:p>
          <a:p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</a:t>
            </a:r>
          </a:p>
          <a:p>
            <a:r>
              <a:rPr lang="en-GB" sz="3600" b="1" dirty="0"/>
              <a:t> </a:t>
            </a:r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</a:p>
          <a:p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737435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61" y="459797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33" y="1756030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6375497" y="3254086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BA78B9E-45F0-408B-8D1C-AD9B5704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4137550" y="296339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1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310718" y="301841"/>
            <a:ext cx="125032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/>
          </a:p>
          <a:p>
            <a:r>
              <a:rPr lang="en-GB" sz="3600" b="1" dirty="0"/>
              <a:t>Oh, oh, oh what a wonderful sight, </a:t>
            </a:r>
          </a:p>
          <a:p>
            <a:r>
              <a:rPr lang="en-GB" sz="3600" b="1" dirty="0"/>
              <a:t>When I went walking on the Isle of Wight.</a:t>
            </a:r>
          </a:p>
          <a:p>
            <a:endParaRPr lang="en-GB" sz="3600" b="1" dirty="0"/>
          </a:p>
          <a:p>
            <a:r>
              <a:rPr lang="en-GB" sz="6000" b="1" dirty="0"/>
              <a:t>7 </a:t>
            </a:r>
            <a:r>
              <a:rPr lang="en-GB" sz="3600" b="1" dirty="0"/>
              <a:t>Rare bats</a:t>
            </a:r>
          </a:p>
          <a:p>
            <a:r>
              <a:rPr lang="en-GB" sz="6000" b="1" dirty="0"/>
              <a:t>6</a:t>
            </a:r>
            <a:r>
              <a:rPr lang="en-GB" sz="3600" b="1" dirty="0"/>
              <a:t> Spiny seahorses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0FE5C5-9E16-4F43-83CA-7045C0F47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5296"/>
          <a:stretch/>
        </p:blipFill>
        <p:spPr bwMode="auto">
          <a:xfrm>
            <a:off x="6223247" y="3703639"/>
            <a:ext cx="2086252" cy="26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EE566FE-B6F0-411E-9600-CA8D215B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67" y="2246314"/>
            <a:ext cx="18430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30249-7E30-4850-A37E-A62D523B3F2B}"/>
              </a:ext>
            </a:extLst>
          </p:cNvPr>
          <p:cNvSpPr txBox="1"/>
          <p:nvPr/>
        </p:nvSpPr>
        <p:spPr>
          <a:xfrm>
            <a:off x="408371" y="296339"/>
            <a:ext cx="1200261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5 </a:t>
            </a:r>
            <a:r>
              <a:rPr lang="en-GB" sz="3600" b="1" dirty="0"/>
              <a:t>Sandy Beaches</a:t>
            </a:r>
          </a:p>
          <a:p>
            <a:endParaRPr lang="en-GB" sz="3600" b="1" dirty="0"/>
          </a:p>
          <a:p>
            <a:r>
              <a:rPr lang="en-GB" sz="6000" b="1" dirty="0"/>
              <a:t>4 </a:t>
            </a:r>
            <a:r>
              <a:rPr lang="en-GB" sz="3600" b="1" dirty="0"/>
              <a:t>Ancient buildings</a:t>
            </a:r>
          </a:p>
          <a:p>
            <a:endParaRPr lang="en-GB" sz="2000" b="1" dirty="0"/>
          </a:p>
          <a:p>
            <a:r>
              <a:rPr lang="en-GB" sz="6000" b="1" dirty="0"/>
              <a:t>3 </a:t>
            </a:r>
            <a:r>
              <a:rPr lang="en-GB" sz="3600" b="1" dirty="0"/>
              <a:t>Chalky Needles</a:t>
            </a:r>
          </a:p>
          <a:p>
            <a:r>
              <a:rPr lang="en-GB" sz="3600" b="1" dirty="0"/>
              <a:t> </a:t>
            </a:r>
            <a:endParaRPr lang="en-GB" sz="1000" b="1" dirty="0"/>
          </a:p>
          <a:p>
            <a:r>
              <a:rPr lang="en-GB" sz="6000" b="1" dirty="0"/>
              <a:t>2 </a:t>
            </a:r>
            <a:r>
              <a:rPr lang="en-GB" sz="3600" b="1" dirty="0"/>
              <a:t>Green forests and  </a:t>
            </a:r>
          </a:p>
          <a:p>
            <a:endParaRPr lang="en-GB" sz="2000" b="1" dirty="0"/>
          </a:p>
          <a:p>
            <a:r>
              <a:rPr lang="en-GB" sz="6000" b="1" dirty="0"/>
              <a:t>1</a:t>
            </a:r>
            <a:r>
              <a:rPr lang="en-GB" sz="6000" dirty="0"/>
              <a:t> </a:t>
            </a:r>
            <a:r>
              <a:rPr lang="en-GB" sz="3600" b="1" dirty="0"/>
              <a:t>Red squirrel climbing up a tree…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68CB45-A62C-473D-9217-AE65A328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737435"/>
            <a:ext cx="2681056" cy="10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74875F-3DE9-4531-97C8-FCD9C645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61" y="4597973"/>
            <a:ext cx="1811045" cy="20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B99300-F858-43E8-98A3-40D829C4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33" y="1756030"/>
            <a:ext cx="2272129" cy="12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398BE12-1D37-46C6-9448-3DEF088C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4" r="40360" b="22378"/>
          <a:stretch/>
        </p:blipFill>
        <p:spPr bwMode="auto">
          <a:xfrm>
            <a:off x="6375497" y="3254086"/>
            <a:ext cx="2406902" cy="12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BA78B9E-45F0-408B-8D1C-AD9B5704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10342"/>
          <a:stretch/>
        </p:blipFill>
        <p:spPr bwMode="auto">
          <a:xfrm>
            <a:off x="4137550" y="296339"/>
            <a:ext cx="2272129" cy="11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1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504</Words>
  <Application>Microsoft Office PowerPoint</Application>
  <PresentationFormat>Widescreen</PresentationFormat>
  <Paragraphs>129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</dc:creator>
  <cp:lastModifiedBy>downs</cp:lastModifiedBy>
  <cp:revision>9</cp:revision>
  <dcterms:created xsi:type="dcterms:W3CDTF">2019-12-09T08:59:55Z</dcterms:created>
  <dcterms:modified xsi:type="dcterms:W3CDTF">2019-12-09T10:37:59Z</dcterms:modified>
</cp:coreProperties>
</file>